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</p:sldIdLst>
  <p:sldSz cx="15240000" cy="8534400"/>
  <p:notesSz cx="6858000" cy="9144000"/>
  <p:embeddedFontLst>
    <p:embeddedFont>
      <p:font typeface="Anton" pitchFamily="2" charset="0"/>
      <p:regular r:id="rId4"/>
    </p:embeddedFont>
    <p:embeddedFont>
      <p:font typeface="Raleway Bold" panose="020B0604020202020204" charset="0"/>
      <p:regular r:id="rId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63" d="100"/>
          <a:sy n="63" d="100"/>
        </p:scale>
        <p:origin x="90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font" Target="fonts/font2.fntdata"/><Relationship Id="rId4" Type="http://schemas.openxmlformats.org/officeDocument/2006/relationships/font" Target="fonts/font1.fntdata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3547979" y="7170395"/>
            <a:ext cx="1154364" cy="1021131"/>
          </a:xfrm>
          <a:custGeom>
            <a:avLst/>
            <a:gdLst/>
            <a:ahLst/>
            <a:cxnLst/>
            <a:rect l="l" t="t" r="r" b="b"/>
            <a:pathLst>
              <a:path w="1154364" h="1021131">
                <a:moveTo>
                  <a:pt x="0" y="0"/>
                </a:moveTo>
                <a:lnTo>
                  <a:pt x="1154363" y="0"/>
                </a:lnTo>
                <a:lnTo>
                  <a:pt x="1154363" y="1021130"/>
                </a:lnTo>
                <a:lnTo>
                  <a:pt x="0" y="102113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0"/>
            <a:ext cx="15240000" cy="5029200"/>
          </a:xfrm>
          <a:custGeom>
            <a:avLst/>
            <a:gdLst/>
            <a:ahLst/>
            <a:cxnLst/>
            <a:rect l="l" t="t" r="r" b="b"/>
            <a:pathLst>
              <a:path w="15172267" h="5001721">
                <a:moveTo>
                  <a:pt x="0" y="0"/>
                </a:moveTo>
                <a:lnTo>
                  <a:pt x="15172266" y="0"/>
                </a:lnTo>
                <a:lnTo>
                  <a:pt x="15172266" y="5001721"/>
                </a:lnTo>
                <a:lnTo>
                  <a:pt x="0" y="500172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b="-70629"/>
            </a:stretch>
          </a:blipFill>
        </p:spPr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0"/>
            <a:ext cx="1884102" cy="8534400"/>
          </a:xfrm>
          <a:custGeom>
            <a:avLst/>
            <a:gdLst/>
            <a:ahLst/>
            <a:cxnLst/>
            <a:rect l="l" t="t" r="r" b="b"/>
            <a:pathLst>
              <a:path w="1884102" h="8534400">
                <a:moveTo>
                  <a:pt x="0" y="0"/>
                </a:moveTo>
                <a:lnTo>
                  <a:pt x="1884102" y="0"/>
                </a:lnTo>
                <a:lnTo>
                  <a:pt x="1884102" y="8534400"/>
                </a:lnTo>
                <a:lnTo>
                  <a:pt x="0" y="85344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r="-705278"/>
            </a:stretch>
          </a:blipFill>
        </p:spPr>
      </p:sp>
      <p:sp>
        <p:nvSpPr>
          <p:cNvPr id="3" name="TextBox 3"/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4680354" y="587744"/>
            <a:ext cx="3092046" cy="7838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727"/>
              </a:lnSpc>
            </a:pPr>
            <a:r>
              <a:rPr lang="en-US" sz="6028" dirty="0">
                <a:solidFill>
                  <a:srgbClr val="000000"/>
                </a:solidFill>
                <a:latin typeface="Anton"/>
                <a:ea typeface="Anton"/>
                <a:cs typeface="Anton"/>
                <a:sym typeface="Anton"/>
              </a:rPr>
              <a:t>MESTRADO</a:t>
            </a:r>
          </a:p>
        </p:txBody>
      </p:sp>
      <p:sp>
        <p:nvSpPr>
          <p:cNvPr id="4" name="AutoShape 4"/>
          <p:cNvSpPr>
            <a:spLocks noGrp="1" noRot="1" noMove="1" noResize="1" noEditPoints="1" noAdjustHandles="1" noChangeArrowheads="1" noChangeShapeType="1"/>
          </p:cNvSpPr>
          <p:nvPr/>
        </p:nvSpPr>
        <p:spPr>
          <a:xfrm flipV="1">
            <a:off x="8374715" y="508880"/>
            <a:ext cx="0" cy="708119"/>
          </a:xfrm>
          <a:prstGeom prst="line">
            <a:avLst/>
          </a:prstGeom>
          <a:ln w="28575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 dirty="0"/>
          </a:p>
        </p:txBody>
      </p:sp>
      <p:sp>
        <p:nvSpPr>
          <p:cNvPr id="5" name="TextBox 5"/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8939230" y="594835"/>
            <a:ext cx="3391628" cy="5267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014"/>
              </a:lnSpc>
            </a:pPr>
            <a:r>
              <a:rPr lang="en-US" sz="1882" b="1" dirty="0">
                <a:solidFill>
                  <a:srgbClr val="000000"/>
                </a:solidFill>
                <a:latin typeface="Raleway Bold"/>
                <a:ea typeface="Raleway Bold"/>
                <a:cs typeface="Raleway Bold"/>
                <a:sym typeface="Raleway Bold"/>
              </a:rPr>
              <a:t>POLÍTICAS PÚBLICAS E DESENVOLVIMENTO LOCAL</a:t>
            </a:r>
          </a:p>
        </p:txBody>
      </p:sp>
      <p:sp>
        <p:nvSpPr>
          <p:cNvPr id="6" name="Freeform 6"/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3547979" y="7170395"/>
            <a:ext cx="1154364" cy="1021131"/>
          </a:xfrm>
          <a:custGeom>
            <a:avLst/>
            <a:gdLst/>
            <a:ahLst/>
            <a:cxnLst/>
            <a:rect l="l" t="t" r="r" b="b"/>
            <a:pathLst>
              <a:path w="1154364" h="1021131">
                <a:moveTo>
                  <a:pt x="0" y="0"/>
                </a:moveTo>
                <a:lnTo>
                  <a:pt x="1154363" y="0"/>
                </a:lnTo>
                <a:lnTo>
                  <a:pt x="1154363" y="1021130"/>
                </a:lnTo>
                <a:lnTo>
                  <a:pt x="0" y="102113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6</Words>
  <Application>Microsoft Office PowerPoint</Application>
  <PresentationFormat>Personalizar</PresentationFormat>
  <Paragraphs>2</Paragraphs>
  <Slides>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</vt:i4>
      </vt:variant>
    </vt:vector>
  </HeadingPairs>
  <TitlesOfParts>
    <vt:vector size="7" baseType="lpstr">
      <vt:lpstr>Arial</vt:lpstr>
      <vt:lpstr>Calibri</vt:lpstr>
      <vt:lpstr>Raleway Bold</vt:lpstr>
      <vt:lpstr>Anton</vt:lpstr>
      <vt:lpstr>Office Theme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TEMPLATE MESTRADO 2026</dc:title>
  <cp:lastModifiedBy>Laysla Maria de Oliveira dos Santos</cp:lastModifiedBy>
  <cp:revision>2</cp:revision>
  <dcterms:created xsi:type="dcterms:W3CDTF">2006-08-16T00:00:00Z</dcterms:created>
  <dcterms:modified xsi:type="dcterms:W3CDTF">2026-03-30T17:31:46Z</dcterms:modified>
  <dc:identifier>DAHAduy7hl8</dc:identifier>
</cp:coreProperties>
</file>