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20104100" cy="15081250"/>
  <p:notesSz cx="20104100" cy="1508125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9" d="100"/>
          <a:sy n="49" d="100"/>
        </p:scale>
        <p:origin x="1698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4675187"/>
            <a:ext cx="17088486" cy="31670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8445500"/>
            <a:ext cx="14072870" cy="37703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10/21/2025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10/21/2025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3468687"/>
            <a:ext cx="8745284" cy="99536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3468687"/>
            <a:ext cx="8745284" cy="99536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10/21/2025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10/21/2025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10/21/2025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5883480" y="13708147"/>
            <a:ext cx="3700431" cy="95761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05205" y="603250"/>
            <a:ext cx="18093690" cy="2413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05205" y="3468687"/>
            <a:ext cx="18093690" cy="99536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4025563"/>
            <a:ext cx="6433312" cy="7540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4025563"/>
            <a:ext cx="4623943" cy="7540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10/21/2025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3" y="14025563"/>
            <a:ext cx="4623943" cy="7540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0104100" cy="15079552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0299BC35-CF7E-457B-822F-A7B5331037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8"/>
            <a:ext cx="20104100" cy="1507955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3187959"/>
            <a:ext cx="20104100" cy="189159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3187959"/>
            <a:ext cx="20104100" cy="189159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0104100" cy="1507955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3187959"/>
            <a:ext cx="20104100" cy="189159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243161" y="0"/>
            <a:ext cx="8860938" cy="1507955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3187959"/>
            <a:ext cx="20104100" cy="189159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</TotalTime>
  <Words>0</Words>
  <Application>Microsoft Office PowerPoint</Application>
  <PresentationFormat>Personalizar</PresentationFormat>
  <Paragraphs>0</Paragraphs>
  <Slides>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1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7</vt:i4>
      </vt:variant>
    </vt:vector>
  </HeadingPairs>
  <TitlesOfParts>
    <vt:vector size="9" baseType="lpstr">
      <vt:lpstr>Calibri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cp:lastModifiedBy>RAMON FREGONA DOS SANTOS</cp:lastModifiedBy>
  <cp:revision>1</cp:revision>
  <dcterms:created xsi:type="dcterms:W3CDTF">2025-10-21T18:23:58Z</dcterms:created>
  <dcterms:modified xsi:type="dcterms:W3CDTF">2025-10-21T18:25:28Z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2025-10-21T00:00:00Z</vt:filetime>
  </property>
  <property fmtid="{D5CDD505-2E9C-101B-9397-08002B2CF9AE}" pid="3" name="Creator">
    <vt:lpwstr>PDF Presentation Adobe Photoshop </vt:lpwstr>
  </property>
  <property fmtid="{D5CDD505-2E9C-101B-9397-08002B2CF9AE}" pid="4" name="LastSaved">
    <vt:filetime>2025-10-21T00:00:00Z</vt:filetime>
  </property>
  <property fmtid="{D5CDD505-2E9C-101B-9397-08002B2CF9AE}" pid="5" name="Producer">
    <vt:lpwstr>Adobe Photoshop for Windows -- Image Conversion Plug-in</vt:lpwstr>
  </property>
</Properties>
</file>