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5EE1E-D780-24F5-CD8F-04C2AA7C3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231E7-BB41-DF21-C5AC-C8E0F106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B0C449-D139-5826-E045-D1BF7AF2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D1901F-668E-CB19-E0EA-731BFA0B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6B0A51-D4C7-253F-EAD3-376AC4DB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80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2C1B4-0857-D0ED-A1C5-B71BF8BD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FCD2E3-FAB0-49F4-2A62-C86CBF903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19E6B4-C3BC-AB47-6799-0C56BE72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B7E931-329D-B30E-BE72-D3C62D38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44B382-301A-1257-83CF-01832018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10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D6916E-C77F-236E-1CC1-32B51A413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BEBBB3-E4AC-ECD0-D5B0-3C8BBE8BB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69E43E-7960-3C20-4AB4-F2D9248C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6156F1-5A9B-90A8-FEF0-02C12D62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6203D2-3361-18C4-653D-16F7747C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48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9BE17-F735-A699-380B-052F57C0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5CD78D-7E6A-FF32-6F7C-B91ECD84F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3BF48-29F5-D7AF-81EA-FD7E287E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C8D4D0-DF58-952D-178A-05DF8D52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1269F6-FD0F-5BFA-23B6-17772D66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23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4758D-1C4C-1C9B-F717-776D31C1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B0608A-2690-47F5-28B0-54008CB40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D849C5-38A8-110A-91D8-CF418EE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2F0595-3594-C8FF-BC74-F65C2BA1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0F485-58ED-7976-60C0-2845AB02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63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30A8A-517E-FE1E-CED2-229B115C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E8CD0B-34ED-C99C-BC2F-858176435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860D47-E4E9-2A24-AEA2-F9AA5B27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6FBF34-88F2-22F8-3054-15FBA488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54A3F5-4164-CE27-A7FC-3500B637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D33440-3337-365B-01FE-67021B29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57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9C43-72CA-5719-232D-ACB212BE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84AB0B-404D-DCD3-6E44-3DE75EE98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82FB57-13E8-9526-D52E-3AA3E1EF5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C8CB6E-71F8-9D48-AC26-938B57621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8D308A-DF9F-77D8-297D-810D6DB70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A7B2EF-37B4-B593-6BD4-E8AF541A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863F9B-2922-6AE0-93B8-C9CBEED8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ADFB18-D0E4-93EE-C1FD-D3A9B0CD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94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017BB-A985-CEBB-6711-EB2E19C3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6367D5-6D2C-158C-EBC4-359B85B6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3B993B-20E9-90EF-6D5E-A832261E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6E717C-049C-DA71-CA67-A920AE7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312DD3-CC82-E5CA-E080-49EA38B0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C7DB267-4CA8-0A08-074F-31945830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1D0BA-7D0F-1B41-A86A-90257243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73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5505-F774-A068-203B-2E6E3CCC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682BE7-BF66-AA60-E263-CB10C358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62D382-FE0B-089F-6569-E492C3050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94EE0-2037-BEB2-377A-5B8CEEA2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7C58C9-29FC-6A49-A588-6EF60621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8AEE00-21B3-4AF0-13BC-5C2FEE0E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7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F5BA-7774-1721-6F7D-2AB7B2AF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26AD76F-787A-2421-A6E5-168C9E5D1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9D55DA-2E25-BC65-B563-5286F8650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8C49DE-5FB5-0F4A-937D-827F1ADF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FD05C2-9A2D-754A-8BD5-ACDB7D40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18D421-9861-DDAB-B4B4-03B8BCEE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4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BC7B3E-C8C5-E75D-10A4-C23C8D5D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388BD6-D595-7784-87AA-B20402DE5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280A26-E556-A38B-4B0D-26117F58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5461E-1E80-46E3-9AF1-29DECBCACB98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C705BD-3AF2-EE61-61E0-A7E3ECE12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3A9D7F-B11A-85BF-A93C-50D212DDC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1FC1-DEAB-4DC8-9CCE-1DB75034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4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8691FBF0-1B7C-0F9C-61BF-0890F30DC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0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752114CA-2E6D-7E6B-84B0-36E252BE8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&#10;&#10;Descrição gerada automaticamente com confiança baixa">
            <a:extLst>
              <a:ext uri="{FF2B5EF4-FFF2-40B4-BE49-F238E27FC236}">
                <a16:creationId xmlns:a16="http://schemas.microsoft.com/office/drawing/2014/main" id="{518D645D-665F-6B3C-235B-0D69DEFF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F1DE91B1-17DB-411E-278D-5F71C68B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6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Emescam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Eliza Rodrigues Goncalves</dc:creator>
  <cp:lastModifiedBy>Maria Eliza Rodrigues Goncalves</cp:lastModifiedBy>
  <cp:revision>1</cp:revision>
  <dcterms:created xsi:type="dcterms:W3CDTF">2024-11-06T14:16:20Z</dcterms:created>
  <dcterms:modified xsi:type="dcterms:W3CDTF">2024-11-06T14:20:13Z</dcterms:modified>
</cp:coreProperties>
</file>