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98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29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36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98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0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6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2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45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95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64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85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1AE507-88A7-4BAE-80E2-63358B95510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54075F-F111-47C5-B488-450307310F6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91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7" b="87290"/>
          <a:stretch/>
        </p:blipFill>
        <p:spPr>
          <a:xfrm>
            <a:off x="0" y="0"/>
            <a:ext cx="12192000" cy="343553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518367" y="4757901"/>
            <a:ext cx="5673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cs typeface="Arial" panose="020B0604020202020204" pitchFamily="34" charset="0"/>
              </a:rPr>
              <a:t>Autores devem ser inseridos aqui, Autores devem ser inseridos aqui, </a:t>
            </a:r>
          </a:p>
          <a:p>
            <a:pPr algn="ctr"/>
            <a:r>
              <a:rPr lang="pt-BR" dirty="0" smtClean="0">
                <a:cs typeface="Arial" panose="020B0604020202020204" pitchFamily="34" charset="0"/>
              </a:rPr>
              <a:t>Autores devem ser inseridos aqui, </a:t>
            </a:r>
          </a:p>
          <a:p>
            <a:pPr algn="ctr"/>
            <a:r>
              <a:rPr lang="pt-BR" dirty="0" smtClean="0">
                <a:cs typeface="Arial" panose="020B0604020202020204" pitchFamily="34" charset="0"/>
              </a:rPr>
              <a:t>Autores devem ser inseridos aqui.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3412713"/>
            <a:ext cx="12192000" cy="12163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TÍTULO DO TRABALHO</a:t>
            </a:r>
            <a:endParaRPr lang="pt-BR" sz="40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29095"/>
            <a:ext cx="2377439" cy="171025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4"/>
          <a:srcRect t="23351"/>
          <a:stretch/>
        </p:blipFill>
        <p:spPr>
          <a:xfrm>
            <a:off x="2769710" y="4978890"/>
            <a:ext cx="2707982" cy="134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383" y="273540"/>
            <a:ext cx="7811587" cy="1450757"/>
          </a:xfrm>
        </p:spPr>
        <p:txBody>
          <a:bodyPr/>
          <a:lstStyle/>
          <a:p>
            <a:r>
              <a:rPr lang="pt-BR" dirty="0" smtClean="0"/>
              <a:t>Instruções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7383" y="1845734"/>
            <a:ext cx="11652068" cy="3679855"/>
          </a:xfrm>
        </p:spPr>
        <p:txBody>
          <a:bodyPr/>
          <a:lstStyle/>
          <a:p>
            <a:r>
              <a:rPr lang="pt-BR" dirty="0"/>
              <a:t>As cores dos slides ficarão a critério do participante;</a:t>
            </a:r>
          </a:p>
          <a:p>
            <a:r>
              <a:rPr lang="pt-BR" dirty="0"/>
              <a:t>A ordem das informações também está a critério;</a:t>
            </a:r>
          </a:p>
          <a:p>
            <a:r>
              <a:rPr lang="pt-BR" dirty="0"/>
              <a:t>Pode inserir imagens de acordo com a necessidade dos autores;</a:t>
            </a:r>
          </a:p>
          <a:p>
            <a:r>
              <a:rPr lang="pt-BR" dirty="0"/>
              <a:t>Deve-se seguir este tipo de slide, de fundo branco;</a:t>
            </a:r>
          </a:p>
          <a:p>
            <a:r>
              <a:rPr lang="pt-BR" dirty="0"/>
              <a:t>A logo do evento deve estar em todos os slides conforme este modelo.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9484018" y="117566"/>
            <a:ext cx="2707982" cy="134547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438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7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383" y="273540"/>
            <a:ext cx="7811587" cy="1450757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7383" y="1845734"/>
            <a:ext cx="11652068" cy="3679855"/>
          </a:xfrm>
        </p:spPr>
        <p:txBody>
          <a:bodyPr/>
          <a:lstStyle/>
          <a:p>
            <a:r>
              <a:rPr lang="pt-BR" dirty="0" smtClean="0"/>
              <a:t>Texto.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9484018" y="117566"/>
            <a:ext cx="2707982" cy="134547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438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4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383" y="273540"/>
            <a:ext cx="7811587" cy="1450757"/>
          </a:xfrm>
        </p:spPr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7383" y="1845734"/>
            <a:ext cx="11652068" cy="3679855"/>
          </a:xfrm>
        </p:spPr>
        <p:txBody>
          <a:bodyPr/>
          <a:lstStyle/>
          <a:p>
            <a:r>
              <a:rPr lang="pt-BR" dirty="0" smtClean="0"/>
              <a:t>Texto.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9484018" y="117566"/>
            <a:ext cx="2707982" cy="134547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438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0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383" y="273540"/>
            <a:ext cx="7811587" cy="1450757"/>
          </a:xfrm>
        </p:spPr>
        <p:txBody>
          <a:bodyPr/>
          <a:lstStyle/>
          <a:p>
            <a:r>
              <a:rPr lang="pt-BR" dirty="0" smtClean="0"/>
              <a:t>Método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7383" y="1845734"/>
            <a:ext cx="11652068" cy="3679855"/>
          </a:xfrm>
        </p:spPr>
        <p:txBody>
          <a:bodyPr/>
          <a:lstStyle/>
          <a:p>
            <a:r>
              <a:rPr lang="pt-BR" dirty="0" smtClean="0"/>
              <a:t>Texto.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9484018" y="117566"/>
            <a:ext cx="2707982" cy="134547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438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4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383" y="273540"/>
            <a:ext cx="7811587" cy="1450757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7383" y="1845734"/>
            <a:ext cx="11652068" cy="3679855"/>
          </a:xfrm>
        </p:spPr>
        <p:txBody>
          <a:bodyPr/>
          <a:lstStyle/>
          <a:p>
            <a:r>
              <a:rPr lang="pt-BR" dirty="0" smtClean="0"/>
              <a:t>Texto.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9484018" y="117566"/>
            <a:ext cx="2707982" cy="134547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438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5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383" y="273540"/>
            <a:ext cx="7811587" cy="1450757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7383" y="1845734"/>
            <a:ext cx="11652068" cy="3679855"/>
          </a:xfrm>
        </p:spPr>
        <p:txBody>
          <a:bodyPr/>
          <a:lstStyle/>
          <a:p>
            <a:r>
              <a:rPr lang="pt-BR" dirty="0" smtClean="0"/>
              <a:t>Texto.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9484018" y="117566"/>
            <a:ext cx="2707982" cy="134547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7438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8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39367" y="4980866"/>
            <a:ext cx="10113264" cy="822960"/>
          </a:xfrm>
        </p:spPr>
        <p:txBody>
          <a:bodyPr/>
          <a:lstStyle/>
          <a:p>
            <a:pPr algn="ctr"/>
            <a:r>
              <a:rPr lang="pt-BR" dirty="0" smtClean="0"/>
              <a:t>Obrigado (a)!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pt-BR" dirty="0" smtClean="0"/>
              <a:t>Seu e-mail: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t="23351"/>
          <a:stretch/>
        </p:blipFill>
        <p:spPr>
          <a:xfrm>
            <a:off x="8490857" y="3038737"/>
            <a:ext cx="3701143" cy="183893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2366"/>
            <a:ext cx="2039154" cy="146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021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105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Retrospectiva</vt:lpstr>
      <vt:lpstr>Apresentação do PowerPoint</vt:lpstr>
      <vt:lpstr>Instruções</vt:lpstr>
      <vt:lpstr>Introdução</vt:lpstr>
      <vt:lpstr>Objetivo</vt:lpstr>
      <vt:lpstr>Método</vt:lpstr>
      <vt:lpstr>Resultados</vt:lpstr>
      <vt:lpstr>Conclusão</vt:lpstr>
      <vt:lpstr>Obrigado (a)!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Scientific Writing LDEC</dc:creator>
  <cp:lastModifiedBy>emescam</cp:lastModifiedBy>
  <cp:revision>5</cp:revision>
  <dcterms:created xsi:type="dcterms:W3CDTF">2021-03-08T22:25:12Z</dcterms:created>
  <dcterms:modified xsi:type="dcterms:W3CDTF">2021-11-03T19:23:03Z</dcterms:modified>
</cp:coreProperties>
</file>