
<file path=[Content_Types].xml><?xml version="1.0" encoding="utf-8"?>
<Types xmlns="http://schemas.openxmlformats.org/package/2006/content-types">
  <Default Extension="jfif" ContentType="image/jpeg"/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1AE507-88A7-4BAE-80E2-63358B95510A}" type="datetimeFigureOut">
              <a:rPr lang="pt-BR" smtClean="0"/>
              <a:t>03/11/2021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54075F-F111-47C5-B488-450307310F6D}" type="slidenum">
              <a:rPr lang="pt-BR" smtClean="0"/>
              <a:t>‹nº›</a:t>
            </a:fld>
            <a:endParaRPr lang="pt-B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309827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1AE507-88A7-4BAE-80E2-63358B95510A}" type="datetimeFigureOut">
              <a:rPr lang="pt-BR" smtClean="0"/>
              <a:t>03/11/2021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54075F-F111-47C5-B488-450307310F6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482917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1AE507-88A7-4BAE-80E2-63358B95510A}" type="datetimeFigureOut">
              <a:rPr lang="pt-BR" smtClean="0"/>
              <a:t>03/11/2021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54075F-F111-47C5-B488-450307310F6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483607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1AE507-88A7-4BAE-80E2-63358B95510A}" type="datetimeFigureOut">
              <a:rPr lang="pt-BR" smtClean="0"/>
              <a:t>03/11/2021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54075F-F111-47C5-B488-450307310F6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629825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1AE507-88A7-4BAE-80E2-63358B95510A}" type="datetimeFigureOut">
              <a:rPr lang="pt-BR" smtClean="0"/>
              <a:t>03/11/2021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54075F-F111-47C5-B488-450307310F6D}" type="slidenum">
              <a:rPr lang="pt-BR" smtClean="0"/>
              <a:t>‹nº›</a:t>
            </a:fld>
            <a:endParaRPr lang="pt-B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087022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1AE507-88A7-4BAE-80E2-63358B95510A}" type="datetimeFigureOut">
              <a:rPr lang="pt-BR" smtClean="0"/>
              <a:t>03/11/2021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54075F-F111-47C5-B488-450307310F6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127603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1AE507-88A7-4BAE-80E2-63358B95510A}" type="datetimeFigureOut">
              <a:rPr lang="pt-BR" smtClean="0"/>
              <a:t>03/11/2021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54075F-F111-47C5-B488-450307310F6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308218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1AE507-88A7-4BAE-80E2-63358B95510A}" type="datetimeFigureOut">
              <a:rPr lang="pt-BR" smtClean="0"/>
              <a:t>03/11/2021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54075F-F111-47C5-B488-450307310F6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094531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1AE507-88A7-4BAE-80E2-63358B95510A}" type="datetimeFigureOut">
              <a:rPr lang="pt-BR" smtClean="0"/>
              <a:t>03/11/2021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54075F-F111-47C5-B488-450307310F6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849585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351AE507-88A7-4BAE-80E2-63358B95510A}" type="datetimeFigureOut">
              <a:rPr lang="pt-BR" smtClean="0"/>
              <a:t>03/11/2021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254075F-F111-47C5-B488-450307310F6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946445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1AE507-88A7-4BAE-80E2-63358B95510A}" type="datetimeFigureOut">
              <a:rPr lang="pt-BR" smtClean="0"/>
              <a:t>03/11/2021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54075F-F111-47C5-B488-450307310F6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828526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351AE507-88A7-4BAE-80E2-63358B95510A}" type="datetimeFigureOut">
              <a:rPr lang="pt-BR" smtClean="0"/>
              <a:t>03/11/2021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A254075F-F111-47C5-B488-450307310F6D}" type="slidenum">
              <a:rPr lang="pt-BR" smtClean="0"/>
              <a:t>‹nº›</a:t>
            </a:fld>
            <a:endParaRPr lang="pt-BR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039112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fi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57" b="87290"/>
          <a:stretch/>
        </p:blipFill>
        <p:spPr>
          <a:xfrm>
            <a:off x="0" y="0"/>
            <a:ext cx="12192000" cy="3435531"/>
          </a:xfrm>
          <a:prstGeom prst="rect">
            <a:avLst/>
          </a:prstGeom>
        </p:spPr>
      </p:pic>
      <p:sp>
        <p:nvSpPr>
          <p:cNvPr id="8" name="CaixaDeTexto 7"/>
          <p:cNvSpPr txBox="1"/>
          <p:nvPr/>
        </p:nvSpPr>
        <p:spPr>
          <a:xfrm>
            <a:off x="6518367" y="4757901"/>
            <a:ext cx="567363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>
                <a:cs typeface="Arial" panose="020B0604020202020204" pitchFamily="34" charset="0"/>
              </a:rPr>
              <a:t>Autores devem ser inseridos aqui, Autores devem ser inseridos aqui, </a:t>
            </a:r>
          </a:p>
          <a:p>
            <a:pPr algn="ctr"/>
            <a:r>
              <a:rPr lang="pt-BR" dirty="0" smtClean="0">
                <a:cs typeface="Arial" panose="020B0604020202020204" pitchFamily="34" charset="0"/>
              </a:rPr>
              <a:t>Autores devem ser inseridos aqui, </a:t>
            </a:r>
          </a:p>
          <a:p>
            <a:pPr algn="ctr"/>
            <a:r>
              <a:rPr lang="pt-BR" dirty="0" smtClean="0">
                <a:cs typeface="Arial" panose="020B0604020202020204" pitchFamily="34" charset="0"/>
              </a:rPr>
              <a:t>Autores devem ser inseridos aqui.</a:t>
            </a:r>
          </a:p>
        </p:txBody>
      </p:sp>
      <p:sp>
        <p:nvSpPr>
          <p:cNvPr id="3" name="Retângulo 2"/>
          <p:cNvSpPr/>
          <p:nvPr/>
        </p:nvSpPr>
        <p:spPr>
          <a:xfrm>
            <a:off x="0" y="3412713"/>
            <a:ext cx="12192000" cy="1216382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4000" dirty="0" smtClean="0"/>
              <a:t>TÍTULO DO TRABALHO</a:t>
            </a:r>
            <a:endParaRPr lang="pt-BR" sz="4000" dirty="0"/>
          </a:p>
        </p:txBody>
      </p:sp>
      <p:pic>
        <p:nvPicPr>
          <p:cNvPr id="10" name="Imagem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4629095"/>
            <a:ext cx="2377439" cy="1710252"/>
          </a:xfrm>
          <a:prstGeom prst="rect">
            <a:avLst/>
          </a:prstGeom>
        </p:spPr>
      </p:pic>
      <p:pic>
        <p:nvPicPr>
          <p:cNvPr id="11" name="Imagem 10"/>
          <p:cNvPicPr>
            <a:picLocks noChangeAspect="1"/>
          </p:cNvPicPr>
          <p:nvPr/>
        </p:nvPicPr>
        <p:blipFill rotWithShape="1">
          <a:blip r:embed="rId4"/>
          <a:srcRect t="23351"/>
          <a:stretch/>
        </p:blipFill>
        <p:spPr>
          <a:xfrm>
            <a:off x="2769710" y="4978890"/>
            <a:ext cx="2707982" cy="13454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87197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287383" y="273540"/>
            <a:ext cx="7811587" cy="1450757"/>
          </a:xfrm>
        </p:spPr>
        <p:txBody>
          <a:bodyPr/>
          <a:lstStyle/>
          <a:p>
            <a:r>
              <a:rPr lang="pt-BR" dirty="0" smtClean="0"/>
              <a:t>Instruções</a:t>
            </a:r>
            <a:endParaRPr lang="pt-BR" dirty="0"/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287383" y="1845734"/>
            <a:ext cx="11652068" cy="3679855"/>
          </a:xfrm>
        </p:spPr>
        <p:txBody>
          <a:bodyPr/>
          <a:lstStyle/>
          <a:p>
            <a:r>
              <a:rPr lang="pt-BR" dirty="0"/>
              <a:t>As cores dos slides ficarão a critério do participante;</a:t>
            </a:r>
          </a:p>
          <a:p>
            <a:r>
              <a:rPr lang="pt-BR" dirty="0"/>
              <a:t>A ordem das informações também está a critério;</a:t>
            </a:r>
          </a:p>
          <a:p>
            <a:r>
              <a:rPr lang="pt-BR" dirty="0"/>
              <a:t>Pode inserir imagens de acordo com a necessidade dos autores;</a:t>
            </a:r>
          </a:p>
          <a:p>
            <a:r>
              <a:rPr lang="pt-BR" dirty="0"/>
              <a:t>Deve-se seguir este tipo de slide, de fundo branco;</a:t>
            </a:r>
          </a:p>
          <a:p>
            <a:r>
              <a:rPr lang="pt-BR" dirty="0"/>
              <a:t>A logo do evento deve estar em todos os slides conforme este modelo.</a:t>
            </a:r>
          </a:p>
          <a:p>
            <a:pPr marL="0" indent="0">
              <a:buNone/>
            </a:pPr>
            <a:endParaRPr lang="pt-BR" dirty="0"/>
          </a:p>
        </p:txBody>
      </p:sp>
      <p:pic>
        <p:nvPicPr>
          <p:cNvPr id="9" name="Imagem 8"/>
          <p:cNvPicPr>
            <a:picLocks noChangeAspect="1"/>
          </p:cNvPicPr>
          <p:nvPr/>
        </p:nvPicPr>
        <p:blipFill rotWithShape="1">
          <a:blip r:embed="rId2"/>
          <a:srcRect t="23351"/>
          <a:stretch/>
        </p:blipFill>
        <p:spPr>
          <a:xfrm>
            <a:off x="9484018" y="117566"/>
            <a:ext cx="2707982" cy="1345474"/>
          </a:xfrm>
          <a:prstGeom prst="rect">
            <a:avLst/>
          </a:prstGeom>
        </p:spPr>
      </p:pic>
      <p:pic>
        <p:nvPicPr>
          <p:cNvPr id="10" name="Imagem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4874386"/>
            <a:ext cx="2039154" cy="14669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97752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287383" y="273540"/>
            <a:ext cx="7811587" cy="1450757"/>
          </a:xfrm>
        </p:spPr>
        <p:txBody>
          <a:bodyPr/>
          <a:lstStyle/>
          <a:p>
            <a:r>
              <a:rPr lang="pt-BR" dirty="0" smtClean="0"/>
              <a:t>Introdução</a:t>
            </a:r>
            <a:endParaRPr lang="pt-BR" dirty="0"/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287383" y="1845734"/>
            <a:ext cx="11652068" cy="3679855"/>
          </a:xfrm>
        </p:spPr>
        <p:txBody>
          <a:bodyPr/>
          <a:lstStyle/>
          <a:p>
            <a:r>
              <a:rPr lang="pt-BR" dirty="0" smtClean="0"/>
              <a:t>Texto.</a:t>
            </a:r>
            <a:endParaRPr lang="pt-BR" dirty="0"/>
          </a:p>
          <a:p>
            <a:pPr marL="0" indent="0">
              <a:buNone/>
            </a:pPr>
            <a:endParaRPr lang="pt-BR" dirty="0"/>
          </a:p>
        </p:txBody>
      </p:sp>
      <p:pic>
        <p:nvPicPr>
          <p:cNvPr id="9" name="Imagem 8"/>
          <p:cNvPicPr>
            <a:picLocks noChangeAspect="1"/>
          </p:cNvPicPr>
          <p:nvPr/>
        </p:nvPicPr>
        <p:blipFill rotWithShape="1">
          <a:blip r:embed="rId2"/>
          <a:srcRect t="23351"/>
          <a:stretch/>
        </p:blipFill>
        <p:spPr>
          <a:xfrm>
            <a:off x="9484018" y="117566"/>
            <a:ext cx="2707982" cy="1345474"/>
          </a:xfrm>
          <a:prstGeom prst="rect">
            <a:avLst/>
          </a:prstGeom>
        </p:spPr>
      </p:pic>
      <p:pic>
        <p:nvPicPr>
          <p:cNvPr id="10" name="Imagem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4874386"/>
            <a:ext cx="2039154" cy="14669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81434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287383" y="273540"/>
            <a:ext cx="7811587" cy="1450757"/>
          </a:xfrm>
        </p:spPr>
        <p:txBody>
          <a:bodyPr/>
          <a:lstStyle/>
          <a:p>
            <a:r>
              <a:rPr lang="pt-BR" dirty="0" smtClean="0"/>
              <a:t>Objetivo</a:t>
            </a:r>
            <a:endParaRPr lang="pt-BR" dirty="0"/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287383" y="1845734"/>
            <a:ext cx="11652068" cy="3679855"/>
          </a:xfrm>
        </p:spPr>
        <p:txBody>
          <a:bodyPr/>
          <a:lstStyle/>
          <a:p>
            <a:r>
              <a:rPr lang="pt-BR" dirty="0" smtClean="0"/>
              <a:t>Texto.</a:t>
            </a:r>
            <a:endParaRPr lang="pt-BR" dirty="0"/>
          </a:p>
          <a:p>
            <a:pPr marL="0" indent="0">
              <a:buNone/>
            </a:pPr>
            <a:endParaRPr lang="pt-BR" dirty="0"/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 rotWithShape="1">
          <a:blip r:embed="rId2"/>
          <a:srcRect t="23351"/>
          <a:stretch/>
        </p:blipFill>
        <p:spPr>
          <a:xfrm>
            <a:off x="9484018" y="117566"/>
            <a:ext cx="2707982" cy="1345474"/>
          </a:xfrm>
          <a:prstGeom prst="rect">
            <a:avLst/>
          </a:prstGeom>
        </p:spPr>
      </p:pic>
      <p:pic>
        <p:nvPicPr>
          <p:cNvPr id="9" name="Imagem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4874386"/>
            <a:ext cx="2039154" cy="14669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97046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287383" y="273540"/>
            <a:ext cx="7811587" cy="1450757"/>
          </a:xfrm>
        </p:spPr>
        <p:txBody>
          <a:bodyPr/>
          <a:lstStyle/>
          <a:p>
            <a:r>
              <a:rPr lang="pt-BR" dirty="0" smtClean="0"/>
              <a:t>Método</a:t>
            </a:r>
            <a:endParaRPr lang="pt-BR" dirty="0"/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287383" y="1845734"/>
            <a:ext cx="11652068" cy="3679855"/>
          </a:xfrm>
        </p:spPr>
        <p:txBody>
          <a:bodyPr/>
          <a:lstStyle/>
          <a:p>
            <a:r>
              <a:rPr lang="pt-BR" dirty="0" smtClean="0"/>
              <a:t>Texto.</a:t>
            </a:r>
            <a:endParaRPr lang="pt-BR" dirty="0"/>
          </a:p>
          <a:p>
            <a:pPr marL="0" indent="0">
              <a:buNone/>
            </a:pPr>
            <a:endParaRPr lang="pt-BR" dirty="0"/>
          </a:p>
        </p:txBody>
      </p:sp>
      <p:pic>
        <p:nvPicPr>
          <p:cNvPr id="9" name="Imagem 8"/>
          <p:cNvPicPr>
            <a:picLocks noChangeAspect="1"/>
          </p:cNvPicPr>
          <p:nvPr/>
        </p:nvPicPr>
        <p:blipFill rotWithShape="1">
          <a:blip r:embed="rId2"/>
          <a:srcRect t="23351"/>
          <a:stretch/>
        </p:blipFill>
        <p:spPr>
          <a:xfrm>
            <a:off x="9484018" y="117566"/>
            <a:ext cx="2707982" cy="1345474"/>
          </a:xfrm>
          <a:prstGeom prst="rect">
            <a:avLst/>
          </a:prstGeom>
        </p:spPr>
      </p:pic>
      <p:pic>
        <p:nvPicPr>
          <p:cNvPr id="10" name="Imagem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4874386"/>
            <a:ext cx="2039154" cy="14669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74429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287383" y="273540"/>
            <a:ext cx="7811587" cy="1450757"/>
          </a:xfrm>
        </p:spPr>
        <p:txBody>
          <a:bodyPr/>
          <a:lstStyle/>
          <a:p>
            <a:r>
              <a:rPr lang="pt-BR" dirty="0" smtClean="0"/>
              <a:t>Resultados</a:t>
            </a:r>
            <a:endParaRPr lang="pt-BR" dirty="0"/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287383" y="1845734"/>
            <a:ext cx="11652068" cy="3679855"/>
          </a:xfrm>
        </p:spPr>
        <p:txBody>
          <a:bodyPr/>
          <a:lstStyle/>
          <a:p>
            <a:r>
              <a:rPr lang="pt-BR" dirty="0" smtClean="0"/>
              <a:t>Texto.</a:t>
            </a:r>
            <a:endParaRPr lang="pt-BR" dirty="0"/>
          </a:p>
          <a:p>
            <a:pPr marL="0" indent="0">
              <a:buNone/>
            </a:pPr>
            <a:endParaRPr lang="pt-BR" dirty="0"/>
          </a:p>
        </p:txBody>
      </p:sp>
      <p:pic>
        <p:nvPicPr>
          <p:cNvPr id="9" name="Imagem 8"/>
          <p:cNvPicPr>
            <a:picLocks noChangeAspect="1"/>
          </p:cNvPicPr>
          <p:nvPr/>
        </p:nvPicPr>
        <p:blipFill rotWithShape="1">
          <a:blip r:embed="rId2"/>
          <a:srcRect t="23351"/>
          <a:stretch/>
        </p:blipFill>
        <p:spPr>
          <a:xfrm>
            <a:off x="9484018" y="117566"/>
            <a:ext cx="2707982" cy="1345474"/>
          </a:xfrm>
          <a:prstGeom prst="rect">
            <a:avLst/>
          </a:prstGeom>
        </p:spPr>
      </p:pic>
      <p:pic>
        <p:nvPicPr>
          <p:cNvPr id="10" name="Imagem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4874386"/>
            <a:ext cx="2039154" cy="14669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81548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287383" y="273540"/>
            <a:ext cx="7811587" cy="1450757"/>
          </a:xfrm>
        </p:spPr>
        <p:txBody>
          <a:bodyPr/>
          <a:lstStyle/>
          <a:p>
            <a:r>
              <a:rPr lang="pt-BR" dirty="0" smtClean="0"/>
              <a:t>Conclusão</a:t>
            </a:r>
            <a:endParaRPr lang="pt-BR" dirty="0"/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287383" y="1845734"/>
            <a:ext cx="11652068" cy="3679855"/>
          </a:xfrm>
        </p:spPr>
        <p:txBody>
          <a:bodyPr/>
          <a:lstStyle/>
          <a:p>
            <a:r>
              <a:rPr lang="pt-BR" dirty="0" smtClean="0"/>
              <a:t>Texto.</a:t>
            </a:r>
            <a:endParaRPr lang="pt-BR" dirty="0"/>
          </a:p>
          <a:p>
            <a:pPr marL="0" indent="0">
              <a:buNone/>
            </a:pPr>
            <a:endParaRPr lang="pt-BR" dirty="0"/>
          </a:p>
        </p:txBody>
      </p:sp>
      <p:pic>
        <p:nvPicPr>
          <p:cNvPr id="9" name="Imagem 8"/>
          <p:cNvPicPr>
            <a:picLocks noChangeAspect="1"/>
          </p:cNvPicPr>
          <p:nvPr/>
        </p:nvPicPr>
        <p:blipFill rotWithShape="1">
          <a:blip r:embed="rId2"/>
          <a:srcRect t="23351"/>
          <a:stretch/>
        </p:blipFill>
        <p:spPr>
          <a:xfrm>
            <a:off x="9484018" y="117566"/>
            <a:ext cx="2707982" cy="1345474"/>
          </a:xfrm>
          <a:prstGeom prst="rect">
            <a:avLst/>
          </a:prstGeom>
        </p:spPr>
      </p:pic>
      <p:pic>
        <p:nvPicPr>
          <p:cNvPr id="10" name="Imagem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4874386"/>
            <a:ext cx="2039154" cy="14669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28880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1039367" y="4980866"/>
            <a:ext cx="10113264" cy="822960"/>
          </a:xfrm>
        </p:spPr>
        <p:txBody>
          <a:bodyPr/>
          <a:lstStyle/>
          <a:p>
            <a:pPr algn="ctr"/>
            <a:r>
              <a:rPr lang="pt-BR" dirty="0" smtClean="0"/>
              <a:t>Obrigado (a)!</a:t>
            </a:r>
            <a:endParaRPr lang="pt-BR" dirty="0"/>
          </a:p>
        </p:txBody>
      </p:sp>
      <p:sp>
        <p:nvSpPr>
          <p:cNvPr id="5" name="Espaço Reservado para Conteúdo 4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pPr algn="ctr"/>
            <a:r>
              <a:rPr lang="pt-BR" dirty="0" smtClean="0"/>
              <a:t>Seu e-mail:</a:t>
            </a:r>
            <a:endParaRPr lang="pt-BR" dirty="0"/>
          </a:p>
          <a:p>
            <a:pPr marL="0" indent="0">
              <a:buNone/>
            </a:pPr>
            <a:endParaRPr lang="pt-BR" dirty="0"/>
          </a:p>
        </p:txBody>
      </p:sp>
      <p:pic>
        <p:nvPicPr>
          <p:cNvPr id="9" name="Imagem 8"/>
          <p:cNvPicPr>
            <a:picLocks noChangeAspect="1"/>
          </p:cNvPicPr>
          <p:nvPr/>
        </p:nvPicPr>
        <p:blipFill rotWithShape="1">
          <a:blip r:embed="rId2"/>
          <a:srcRect t="23351"/>
          <a:stretch/>
        </p:blipFill>
        <p:spPr>
          <a:xfrm>
            <a:off x="8490857" y="3038737"/>
            <a:ext cx="3701143" cy="1838931"/>
          </a:xfrm>
          <a:prstGeom prst="rect">
            <a:avLst/>
          </a:prstGeom>
        </p:spPr>
      </p:pic>
      <p:pic>
        <p:nvPicPr>
          <p:cNvPr id="10" name="Imagem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3462366"/>
            <a:ext cx="2039154" cy="14669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7202173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iva">
  <a:themeElements>
    <a:clrScheme name="Retrospectiva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6B9F25"/>
      </a:hlink>
      <a:folHlink>
        <a:srgbClr val="B26B02"/>
      </a:folHlink>
    </a:clrScheme>
    <a:fontScheme name="Retrospectiv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iv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42</TotalTime>
  <Words>105</Words>
  <Application>Microsoft Office PowerPoint</Application>
  <PresentationFormat>Widescreen</PresentationFormat>
  <Paragraphs>22</Paragraphs>
  <Slides>8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Retrospectiva</vt:lpstr>
      <vt:lpstr>Apresentação do PowerPoint</vt:lpstr>
      <vt:lpstr>Instruções</vt:lpstr>
      <vt:lpstr>Introdução</vt:lpstr>
      <vt:lpstr>Objetivo</vt:lpstr>
      <vt:lpstr>Método</vt:lpstr>
      <vt:lpstr>Resultados</vt:lpstr>
      <vt:lpstr>Conclusão</vt:lpstr>
      <vt:lpstr>Obrigado (a)!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Scientific Writing LDEC</dc:creator>
  <cp:lastModifiedBy>emescam</cp:lastModifiedBy>
  <cp:revision>5</cp:revision>
  <dcterms:created xsi:type="dcterms:W3CDTF">2021-03-08T22:25:12Z</dcterms:created>
  <dcterms:modified xsi:type="dcterms:W3CDTF">2021-11-03T19:23:03Z</dcterms:modified>
</cp:coreProperties>
</file>