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200FF"/>
    <a:srgbClr val="7600FF"/>
    <a:srgbClr val="8A53FF"/>
    <a:srgbClr val="F700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1B69B1-726D-4918-ADDD-87304E8093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81F285-5419-4522-AD70-99B35B8CC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1474266-2865-4C17-9DEB-4D6D9459D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B8D498F-5E46-49DB-BB0F-5282E608F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A92AE48-5929-4761-88E0-32C2AA24B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613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3C5B56-D62E-4480-A2EC-F99EA20B0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7E095A1-1D28-4383-A117-7873313B60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532BB45-DD2F-49E7-B539-CB3B15387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C1651B6-9178-482D-93F1-0B94086113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F15ED1-0293-46A2-AD78-45222EDD2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378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B64D1FF-5CBF-4D9F-A301-6C3E884FD8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6DEB05C-3ADC-4169-958A-45568CCDDB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72D5C5F-4975-41EA-873B-E48D65256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FB214F-6011-4049-B664-A63FC5037A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7094CC6-DB4D-4677-A43A-983A360A1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7039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F56734-BBE5-4B4B-A048-590195ED79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89F05B3-2743-4330-85B2-9651771C8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035C4E6-B0B4-4B67-AE22-2906F52BD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ED2199-C20C-4BA3-AC37-630EA5B73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7CC0C26-D9AA-4038-BA7E-E1BD0B293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7344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6A2B2-8E8D-4AAF-865A-99FD5A9F4C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6181212-CBBA-4B48-AB6C-9580B37C3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9AB7DB4-AC3A-4E8B-851A-6841A6B2A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95DC435-CAC1-433C-A7A7-52DD688AC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49237C7-FDA0-4B7D-8898-1D49A155BE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18377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5658ADF-2DFA-4A2C-8C91-A6751935E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0B3A73-2A30-4745-9928-7AEED187DF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4D3275B-8D3E-4AA8-83FA-BA4E88748D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F8C6914-12AF-4495-A972-3743E1826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3471682-5685-4EB8-A4A7-C7D79CB43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1099883-BE70-4DBA-BB4A-01FB1E41F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5136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1FB14-591F-4C84-9FFE-E0DEC52614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908DAB5-9F8A-45A7-A451-6BC67855DD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BC2125-27A3-4322-935F-5368F7E56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21492CEC-4A24-42EC-A39F-FA2D876E39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CDFFD3D-E284-4AFC-86A6-1C09ACC1B9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3DCD8493-F892-4206-8A8E-B0907A09F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48B420BE-8B36-4695-A8D4-DBAC0DD68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BD387174-9E1D-4E85-B7BA-6984B5D07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9410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0A8756C-27D9-40CC-ADE7-6FC15DD03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C663FD8-6109-411C-9413-CF4420530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B839A6D-C7EA-4E30-9DCC-4F5C327BB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10A6E8D4-FEA1-43C0-AD21-A30158D9C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32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B22C1FE-1322-4054-B702-F2F1037F7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72537B2-02D1-463C-917E-6679163AD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1DB2D7CA-EAEB-4F56-8E54-5B49E0A9A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525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C6FEEB-47FE-4858-8D04-E1A3B0A08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C2A69AC-23B9-49D3-B141-ADA3E2A0C8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13CA2BF-3AED-4A33-BEA5-3BC11B4C7A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D0709AD-004D-48F1-BFA0-AC1E283FD7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067A273A-0BF9-401B-8D54-3039C9FD9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7B0E9E4-96E8-4A1E-984D-8C1FA85F3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3347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E48C3-7209-4A4F-966F-A26A53627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676F895A-073B-4158-8152-0A4EBDCD51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5AB2E4-1933-43F9-AEB9-0B94E813F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DFCC039-3B40-434A-8575-800E5A7AC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4356FE9-1FF8-4A17-A9D5-949616B5E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CD1890-89EE-4B47-B772-83374189C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43289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BC536C-1F67-41F4-BC59-AC4AD0E7D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910B71A-B887-4F61-9E71-8C05EEAC6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4A092F3-6C54-4BA6-AC43-9E9BE586A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1CE39-2D1D-4692-9634-FD9CE136B1A8}" type="datetimeFigureOut">
              <a:rPr lang="pt-BR" smtClean="0"/>
              <a:t>12/09/2022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D6821A3-1A0B-47C3-85A6-0F65F2EDB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95A3A65-DAB6-4C8C-9D7A-635D6CAA7B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6F1FB0-0C75-4038-AEBC-182EC050DAE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2172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451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E353AC7B-AD12-4919-9243-459149ED50DC}"/>
              </a:ext>
            </a:extLst>
          </p:cNvPr>
          <p:cNvSpPr txBox="1"/>
          <p:nvPr/>
        </p:nvSpPr>
        <p:spPr>
          <a:xfrm>
            <a:off x="1448261" y="1191755"/>
            <a:ext cx="7019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8200FF"/>
                </a:solidFill>
              </a:rPr>
              <a:t>TÍTULO AQUI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0C80A41F-6510-42FC-9406-250EFBBEF205}"/>
              </a:ext>
            </a:extLst>
          </p:cNvPr>
          <p:cNvSpPr txBox="1"/>
          <p:nvPr/>
        </p:nvSpPr>
        <p:spPr>
          <a:xfrm>
            <a:off x="1448261" y="2470369"/>
            <a:ext cx="90017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>
                <a:solidFill>
                  <a:srgbClr val="8200FF"/>
                </a:solidFill>
              </a:rPr>
              <a:t>Lorem</a:t>
            </a:r>
            <a:r>
              <a:rPr lang="pt-BR" sz="3200" b="1" dirty="0">
                <a:solidFill>
                  <a:srgbClr val="8200FF"/>
                </a:solidFill>
              </a:rPr>
              <a:t> ipsum </a:t>
            </a:r>
            <a:r>
              <a:rPr lang="pt-BR" sz="3200" b="1" dirty="0" err="1">
                <a:solidFill>
                  <a:srgbClr val="8200FF"/>
                </a:solidFill>
              </a:rPr>
              <a:t>dolor</a:t>
            </a:r>
            <a:r>
              <a:rPr lang="pt-BR" sz="3200" b="1" dirty="0">
                <a:solidFill>
                  <a:srgbClr val="8200FF"/>
                </a:solidFill>
              </a:rPr>
              <a:t> </a:t>
            </a:r>
            <a:r>
              <a:rPr lang="pt-BR" sz="3200" b="1" dirty="0" err="1">
                <a:solidFill>
                  <a:srgbClr val="8200FF"/>
                </a:solidFill>
              </a:rPr>
              <a:t>sit</a:t>
            </a:r>
            <a:r>
              <a:rPr lang="pt-BR" sz="3200" b="1" dirty="0">
                <a:solidFill>
                  <a:srgbClr val="8200FF"/>
                </a:solidFill>
              </a:rPr>
              <a:t> </a:t>
            </a:r>
            <a:r>
              <a:rPr lang="pt-BR" sz="3200" b="1" dirty="0" err="1">
                <a:solidFill>
                  <a:srgbClr val="8200FF"/>
                </a:solidFill>
              </a:rPr>
              <a:t>amet</a:t>
            </a:r>
            <a:r>
              <a:rPr lang="pt-BR" sz="3200" b="1" dirty="0">
                <a:solidFill>
                  <a:srgbClr val="8200FF"/>
                </a:solidFill>
              </a:rPr>
              <a:t>, </a:t>
            </a:r>
            <a:r>
              <a:rPr lang="pt-BR" sz="3200" b="1" dirty="0" err="1">
                <a:solidFill>
                  <a:srgbClr val="8200FF"/>
                </a:solidFill>
              </a:rPr>
              <a:t>consectetur</a:t>
            </a:r>
            <a:r>
              <a:rPr lang="pt-BR" sz="3200" b="1" dirty="0">
                <a:solidFill>
                  <a:srgbClr val="8200FF"/>
                </a:solidFill>
              </a:rPr>
              <a:t> </a:t>
            </a:r>
            <a:r>
              <a:rPr lang="pt-BR" sz="3200" b="1" dirty="0" err="1">
                <a:solidFill>
                  <a:srgbClr val="8200FF"/>
                </a:solidFill>
              </a:rPr>
              <a:t>adipiscing</a:t>
            </a:r>
            <a:r>
              <a:rPr lang="pt-BR" sz="3200" b="1" dirty="0">
                <a:solidFill>
                  <a:srgbClr val="8200FF"/>
                </a:solidFill>
              </a:rPr>
              <a:t> </a:t>
            </a:r>
            <a:r>
              <a:rPr lang="pt-BR" sz="3200" b="1" dirty="0" err="1">
                <a:solidFill>
                  <a:srgbClr val="8200FF"/>
                </a:solidFill>
              </a:rPr>
              <a:t>elit</a:t>
            </a:r>
            <a:r>
              <a:rPr lang="pt-BR" sz="3200" b="1" dirty="0">
                <a:solidFill>
                  <a:srgbClr val="8200FF"/>
                </a:solidFill>
              </a:rPr>
              <a:t>. </a:t>
            </a:r>
            <a:r>
              <a:rPr lang="pt-BR" sz="3200" b="1" dirty="0" err="1">
                <a:solidFill>
                  <a:srgbClr val="8200FF"/>
                </a:solidFill>
              </a:rPr>
              <a:t>Suspendisse</a:t>
            </a:r>
            <a:r>
              <a:rPr lang="pt-BR" sz="3200" b="1" dirty="0">
                <a:solidFill>
                  <a:srgbClr val="8200FF"/>
                </a:solidFill>
              </a:rPr>
              <a:t> </a:t>
            </a:r>
            <a:r>
              <a:rPr lang="pt-BR" sz="3200" b="1" dirty="0" err="1">
                <a:solidFill>
                  <a:srgbClr val="8200FF"/>
                </a:solidFill>
              </a:rPr>
              <a:t>sed</a:t>
            </a:r>
            <a:r>
              <a:rPr lang="pt-BR" sz="3200" b="1" dirty="0">
                <a:solidFill>
                  <a:srgbClr val="8200FF"/>
                </a:solidFill>
              </a:rPr>
              <a:t> </a:t>
            </a:r>
            <a:r>
              <a:rPr lang="pt-BR" sz="3200" b="1" dirty="0" err="1">
                <a:solidFill>
                  <a:srgbClr val="8200FF"/>
                </a:solidFill>
              </a:rPr>
              <a:t>maximus</a:t>
            </a:r>
            <a:r>
              <a:rPr lang="pt-BR" sz="3200" b="1" dirty="0">
                <a:solidFill>
                  <a:srgbClr val="8200FF"/>
                </a:solidFill>
              </a:rPr>
              <a:t> ódio.</a:t>
            </a:r>
            <a:endParaRPr lang="pt-BR" sz="4400" b="1" dirty="0">
              <a:solidFill>
                <a:srgbClr val="82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863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0F8A8F93-0A47-4790-86A1-688BAE174941}"/>
              </a:ext>
            </a:extLst>
          </p:cNvPr>
          <p:cNvSpPr txBox="1"/>
          <p:nvPr/>
        </p:nvSpPr>
        <p:spPr>
          <a:xfrm>
            <a:off x="1448261" y="1191755"/>
            <a:ext cx="7019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>
                <a:solidFill>
                  <a:srgbClr val="8200FF"/>
                </a:solidFill>
              </a:rPr>
              <a:t>TÍTULO AQUI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81BF3B25-B4C3-4615-AA72-65550385DFCE}"/>
              </a:ext>
            </a:extLst>
          </p:cNvPr>
          <p:cNvSpPr txBox="1"/>
          <p:nvPr/>
        </p:nvSpPr>
        <p:spPr>
          <a:xfrm>
            <a:off x="1448261" y="2470369"/>
            <a:ext cx="90017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Lorem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ipsum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dolor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sit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amet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consectetur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adipiscing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elit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Suspendisse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sed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pt-BR" sz="3200" b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maximus</a:t>
            </a:r>
            <a:r>
              <a:rPr lang="pt-BR" sz="32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ódio.</a:t>
            </a:r>
            <a:endParaRPr lang="pt-BR" sz="4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7384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2180</TotalTime>
  <Words>34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Adriana Machado Passos Fernandes</dc:creator>
  <cp:lastModifiedBy>Adriana Machado Passos Fernandes</cp:lastModifiedBy>
  <cp:revision>7</cp:revision>
  <dcterms:created xsi:type="dcterms:W3CDTF">2022-06-01T17:47:44Z</dcterms:created>
  <dcterms:modified xsi:type="dcterms:W3CDTF">2022-09-13T11:19:26Z</dcterms:modified>
</cp:coreProperties>
</file>