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477"/>
    <a:srgbClr val="87E308"/>
    <a:srgbClr val="75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71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5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20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76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37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00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08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76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71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61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61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EF592-E112-46AD-A8FE-6ACA3173FB00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0599C-CCD1-4FCC-8550-AFC12506B7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87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358F3383-F1F7-AF4C-CB8F-F282C5065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" y="0"/>
            <a:ext cx="32398955" cy="43200638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CC9F3305-DE6C-456C-A7F1-58F023F98DA2}"/>
              </a:ext>
            </a:extLst>
          </p:cNvPr>
          <p:cNvSpPr/>
          <p:nvPr/>
        </p:nvSpPr>
        <p:spPr>
          <a:xfrm>
            <a:off x="1" y="10534651"/>
            <a:ext cx="32470726" cy="4641849"/>
          </a:xfrm>
          <a:prstGeom prst="rect">
            <a:avLst/>
          </a:prstGeom>
          <a:solidFill>
            <a:srgbClr val="0624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863BFFF-7988-41E9-B437-2BAD70F9A113}"/>
              </a:ext>
            </a:extLst>
          </p:cNvPr>
          <p:cNvSpPr txBox="1"/>
          <p:nvPr/>
        </p:nvSpPr>
        <p:spPr>
          <a:xfrm>
            <a:off x="1174750" y="15609888"/>
            <a:ext cx="12998450" cy="774700"/>
          </a:xfrm>
          <a:custGeom>
            <a:avLst/>
            <a:gdLst>
              <a:gd name="connsiteX0" fmla="*/ 0 w 12998053"/>
              <a:gd name="connsiteY0" fmla="*/ 0 h 775385"/>
              <a:gd name="connsiteX1" fmla="*/ 12998053 w 12998053"/>
              <a:gd name="connsiteY1" fmla="*/ 0 h 775385"/>
              <a:gd name="connsiteX2" fmla="*/ 12998053 w 12998053"/>
              <a:gd name="connsiteY2" fmla="*/ 775385 h 775385"/>
              <a:gd name="connsiteX3" fmla="*/ 0 w 12998053"/>
              <a:gd name="connsiteY3" fmla="*/ 775385 h 775385"/>
              <a:gd name="connsiteX4" fmla="*/ 0 w 12998053"/>
              <a:gd name="connsiteY4" fmla="*/ 0 h 775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98053" h="775385">
                <a:moveTo>
                  <a:pt x="0" y="0"/>
                </a:moveTo>
                <a:lnTo>
                  <a:pt x="12998053" y="0"/>
                </a:lnTo>
                <a:lnTo>
                  <a:pt x="12998053" y="775385"/>
                </a:lnTo>
                <a:lnTo>
                  <a:pt x="0" y="775385"/>
                </a:lnTo>
                <a:lnTo>
                  <a:pt x="0" y="0"/>
                </a:lnTo>
                <a:close/>
              </a:path>
            </a:pathLst>
          </a:custGeom>
          <a:solidFill>
            <a:srgbClr val="06247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2086" tIns="41043" rIns="82086" bIns="41043">
            <a:spAutoFit/>
          </a:bodyPr>
          <a:lstStyle/>
          <a:p>
            <a:pPr algn="ctr" eaLnBrk="1" hangingPunct="1">
              <a:defRPr/>
            </a:pPr>
            <a:r>
              <a:rPr lang="es-ES_tradnl" sz="4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3" name="Text Box 3674">
            <a:extLst>
              <a:ext uri="{FF2B5EF4-FFF2-40B4-BE49-F238E27FC236}">
                <a16:creationId xmlns:a16="http://schemas.microsoft.com/office/drawing/2014/main" id="{450E0B01-CE0F-4B08-88A6-ED7F392C9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6200" y="16570325"/>
            <a:ext cx="26670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863" tIns="43432" rIns="86863" bIns="43432">
            <a:spAutoFit/>
          </a:bodyPr>
          <a:lstStyle>
            <a:lvl1pPr defTabSz="868363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868363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868363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868363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868363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pt-BR" altLang="pt-BR" sz="2200"/>
          </a:p>
        </p:txBody>
      </p:sp>
      <p:sp>
        <p:nvSpPr>
          <p:cNvPr id="4" name="CaixaDeTexto 32">
            <a:extLst>
              <a:ext uri="{FF2B5EF4-FFF2-40B4-BE49-F238E27FC236}">
                <a16:creationId xmlns:a16="http://schemas.microsoft.com/office/drawing/2014/main" id="{BF7C832D-3BD4-4A89-B41F-27C708606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24839613"/>
            <a:ext cx="10061575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86" tIns="41043" rIns="82086" bIns="41043">
            <a:spAutoFit/>
          </a:bodyPr>
          <a:lstStyle>
            <a:lvl1pPr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pt-BR" altLang="pt-BR" sz="2900"/>
              <a:t> </a:t>
            </a:r>
            <a:endParaRPr lang="pt-BR" altLang="pt-BR" sz="27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aixaDeTexto 20">
            <a:extLst>
              <a:ext uri="{FF2B5EF4-FFF2-40B4-BE49-F238E27FC236}">
                <a16:creationId xmlns:a16="http://schemas.microsoft.com/office/drawing/2014/main" id="{CBFDB626-FB0E-4DC2-A1B8-C4971740B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3763" y="17727613"/>
            <a:ext cx="850741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86" tIns="41043" rIns="82086" bIns="41043">
            <a:spAutoFit/>
          </a:bodyPr>
          <a:lstStyle>
            <a:lvl1pPr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pt-BR" altLang="pt-BR" sz="2900"/>
              <a:t>   </a:t>
            </a:r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BD715BA0-9AEB-4CB7-81E0-D2E0F1C1E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" y="9120188"/>
            <a:ext cx="203200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86" tIns="41043" rIns="82086" bIns="41043"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/>
            <a:r>
              <a:rPr lang="pt-BR" altLang="pt-BR" sz="1100"/>
              <a:t>.</a:t>
            </a:r>
            <a:endParaRPr lang="pt-BR" alt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CD98F5F-42A2-447B-A432-D0967641226C}"/>
              </a:ext>
            </a:extLst>
          </p:cNvPr>
          <p:cNvSpPr txBox="1"/>
          <p:nvPr/>
        </p:nvSpPr>
        <p:spPr>
          <a:xfrm>
            <a:off x="18434050" y="15495588"/>
            <a:ext cx="12998450" cy="776287"/>
          </a:xfrm>
          <a:prstGeom prst="rect">
            <a:avLst/>
          </a:prstGeom>
          <a:solidFill>
            <a:srgbClr val="06247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2086" tIns="41043" rIns="82086" bIns="41043">
            <a:spAutoFit/>
          </a:bodyPr>
          <a:lstStyle/>
          <a:p>
            <a:pPr algn="ctr" eaLnBrk="1" hangingPunct="1">
              <a:defRPr/>
            </a:pPr>
            <a:r>
              <a:rPr lang="es-ES_tradnl" sz="4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DB87516-D70F-44D1-90C2-E4BDA9FD7ABF}"/>
              </a:ext>
            </a:extLst>
          </p:cNvPr>
          <p:cNvSpPr txBox="1"/>
          <p:nvPr/>
        </p:nvSpPr>
        <p:spPr>
          <a:xfrm>
            <a:off x="18434050" y="24731663"/>
            <a:ext cx="12998450" cy="776287"/>
          </a:xfrm>
          <a:prstGeom prst="rect">
            <a:avLst/>
          </a:prstGeom>
          <a:solidFill>
            <a:srgbClr val="06247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2086" tIns="41043" rIns="82086" bIns="41043">
            <a:spAutoFit/>
          </a:bodyPr>
          <a:lstStyle/>
          <a:p>
            <a:pPr algn="ctr" eaLnBrk="1" hangingPunct="1">
              <a:defRPr/>
            </a:pPr>
            <a:r>
              <a:rPr lang="es-ES_tradnl" sz="4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CONSIDERAÇÕES FINAIS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D399B87-9D9A-4312-A235-817B3EF2E314}"/>
              </a:ext>
            </a:extLst>
          </p:cNvPr>
          <p:cNvSpPr txBox="1"/>
          <p:nvPr/>
        </p:nvSpPr>
        <p:spPr>
          <a:xfrm>
            <a:off x="18434050" y="33127950"/>
            <a:ext cx="12998450" cy="774700"/>
          </a:xfrm>
          <a:prstGeom prst="rect">
            <a:avLst/>
          </a:prstGeom>
          <a:solidFill>
            <a:srgbClr val="06247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2086" tIns="41043" rIns="82086" bIns="41043">
            <a:spAutoFit/>
          </a:bodyPr>
          <a:lstStyle/>
          <a:p>
            <a:pPr algn="ctr" eaLnBrk="1" hangingPunct="1">
              <a:defRPr/>
            </a:pPr>
            <a:r>
              <a:rPr lang="es-ES_tradnl" sz="4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REFERÊNCIAS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9CA5CF5-3FA3-487C-A814-D9C1F62D2B0C}"/>
              </a:ext>
            </a:extLst>
          </p:cNvPr>
          <p:cNvSpPr txBox="1"/>
          <p:nvPr/>
        </p:nvSpPr>
        <p:spPr>
          <a:xfrm>
            <a:off x="1054100" y="24731663"/>
            <a:ext cx="12996863" cy="776287"/>
          </a:xfrm>
          <a:prstGeom prst="rect">
            <a:avLst/>
          </a:prstGeom>
          <a:solidFill>
            <a:srgbClr val="06247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2086" tIns="41043" rIns="82086" bIns="41043">
            <a:spAutoFit/>
          </a:bodyPr>
          <a:lstStyle/>
          <a:p>
            <a:pPr algn="ctr" eaLnBrk="1" hangingPunct="1">
              <a:defRPr/>
            </a:pPr>
            <a:r>
              <a:rPr lang="es-ES_tradnl" sz="4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OBJETIVOS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31B0848-1D29-467B-B129-875F35E8E59D}"/>
              </a:ext>
            </a:extLst>
          </p:cNvPr>
          <p:cNvSpPr txBox="1"/>
          <p:nvPr/>
        </p:nvSpPr>
        <p:spPr>
          <a:xfrm>
            <a:off x="1096963" y="33045400"/>
            <a:ext cx="12998450" cy="776288"/>
          </a:xfrm>
          <a:prstGeom prst="rect">
            <a:avLst/>
          </a:prstGeom>
          <a:solidFill>
            <a:srgbClr val="06247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2086" tIns="41043" rIns="82086" bIns="41043">
            <a:spAutoFit/>
          </a:bodyPr>
          <a:lstStyle/>
          <a:p>
            <a:pPr algn="ctr" eaLnBrk="1" hangingPunct="1">
              <a:defRPr/>
            </a:pPr>
            <a:r>
              <a:rPr lang="es-ES_tradnl" sz="4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MÉTODO</a:t>
            </a:r>
          </a:p>
        </p:txBody>
      </p:sp>
      <p:sp>
        <p:nvSpPr>
          <p:cNvPr id="13" name="CaixaDeTexto 10">
            <a:extLst>
              <a:ext uri="{FF2B5EF4-FFF2-40B4-BE49-F238E27FC236}">
                <a16:creationId xmlns:a16="http://schemas.microsoft.com/office/drawing/2014/main" id="{247665BD-6237-4B04-8F97-90B00F4F6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3" y="16995775"/>
            <a:ext cx="5905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pt-BR" sz="4800" b="1">
                <a:solidFill>
                  <a:srgbClr val="FFFFFF"/>
                </a:solidFill>
              </a:rPr>
              <a:t>INTRODUÇÃO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1A1939BE-CDBA-46CF-845D-0784AC7BA7F3}"/>
              </a:ext>
            </a:extLst>
          </p:cNvPr>
          <p:cNvSpPr/>
          <p:nvPr/>
        </p:nvSpPr>
        <p:spPr>
          <a:xfrm>
            <a:off x="3600450" y="10671175"/>
            <a:ext cx="23834725" cy="1160463"/>
          </a:xfrm>
          <a:prstGeom prst="rect">
            <a:avLst/>
          </a:prstGeom>
        </p:spPr>
        <p:txBody>
          <a:bodyPr lIns="82086" tIns="41043" rIns="82086" bIns="41043">
            <a:spAutoFit/>
          </a:bodyPr>
          <a:lstStyle/>
          <a:p>
            <a:pPr algn="ctr" eaLnBrk="1" hangingPunct="1">
              <a:defRPr/>
            </a:pPr>
            <a:r>
              <a:rPr lang="pt-BR" sz="7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TÍTULO</a:t>
            </a:r>
          </a:p>
        </p:txBody>
      </p:sp>
      <p:sp>
        <p:nvSpPr>
          <p:cNvPr id="16" name="Text Box 3414">
            <a:extLst>
              <a:ext uri="{FF2B5EF4-FFF2-40B4-BE49-F238E27FC236}">
                <a16:creationId xmlns:a16="http://schemas.microsoft.com/office/drawing/2014/main" id="{056B6F31-CE0E-4CC2-8FC3-A92349B1F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9700" y="12960350"/>
            <a:ext cx="324707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77" tIns="38989" rIns="77977" bIns="38989">
            <a:spAutoFit/>
          </a:bodyPr>
          <a:lstStyle>
            <a:lvl1pPr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pt-BR" sz="5400" b="1" u="sng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dos alunos e professor orientador + e-mail</a:t>
            </a:r>
          </a:p>
          <a:p>
            <a:pPr algn="ctr"/>
            <a:r>
              <a:rPr lang="pt-BR" altLang="pt-BR" sz="5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ESCOLA SUPERIOR DE CIÊNCIAS DA SANTA CASA DE MISERICÓRDIA DE VITÓRIA</a:t>
            </a:r>
          </a:p>
        </p:txBody>
      </p:sp>
    </p:spTree>
    <p:extLst>
      <p:ext uri="{BB962C8B-B14F-4D97-AF65-F5344CB8AC3E}">
        <p14:creationId xmlns:p14="http://schemas.microsoft.com/office/powerpoint/2010/main" val="1308605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31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tahoma, verdana, arial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Machado Passos Fernandes</dc:creator>
  <cp:lastModifiedBy>Tassiane Cristina Morais</cp:lastModifiedBy>
  <cp:revision>8</cp:revision>
  <dcterms:created xsi:type="dcterms:W3CDTF">2022-05-23T19:56:32Z</dcterms:created>
  <dcterms:modified xsi:type="dcterms:W3CDTF">2023-11-10T15:28:14Z</dcterms:modified>
</cp:coreProperties>
</file>